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7" r:id="rId2"/>
    <p:sldId id="345" r:id="rId3"/>
    <p:sldId id="276" r:id="rId4"/>
    <p:sldId id="361" r:id="rId5"/>
    <p:sldId id="362" r:id="rId6"/>
    <p:sldId id="363" r:id="rId7"/>
    <p:sldId id="364" r:id="rId8"/>
    <p:sldId id="256" r:id="rId9"/>
    <p:sldId id="350" r:id="rId10"/>
    <p:sldId id="260" r:id="rId11"/>
    <p:sldId id="357" r:id="rId12"/>
    <p:sldId id="360" r:id="rId13"/>
    <p:sldId id="365" r:id="rId14"/>
    <p:sldId id="358" r:id="rId15"/>
    <p:sldId id="359" r:id="rId16"/>
    <p:sldId id="263" r:id="rId17"/>
    <p:sldId id="329" r:id="rId18"/>
  </p:sldIdLst>
  <p:sldSz cx="12161838" cy="6858000"/>
  <p:notesSz cx="6858000" cy="9144000"/>
  <p:embeddedFontLst>
    <p:embeddedFont>
      <p:font typeface="Arial-Rounded" panose="020B0500000000000000" pitchFamily="34" charset="0"/>
      <p:regular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  <p:embeddedFont>
      <p:font typeface="Annie Use Your Telescope" panose="020B0604020202020204" charset="0"/>
      <p:regular r:id="rId31"/>
    </p:embeddedFont>
    <p:embeddedFont>
      <p:font typeface="Anaheim" panose="020B0604020202020204" charset="0"/>
      <p:regular r:id="rId32"/>
    </p:embeddedFont>
    <p:embeddedFont>
      <p:font typeface="Exo" panose="020B060402020202020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Chơi xong click vào con khỉ đang đứng để đến bài mới ạ</a:t>
            </a:r>
          </a:p>
        </p:txBody>
      </p:sp>
    </p:spTree>
    <p:extLst>
      <p:ext uri="{BB962C8B-B14F-4D97-AF65-F5344CB8AC3E}">
        <p14:creationId xmlns:p14="http://schemas.microsoft.com/office/powerpoint/2010/main" val="136297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khỉ để quay lại</a:t>
            </a:r>
          </a:p>
        </p:txBody>
      </p:sp>
    </p:spTree>
    <p:extLst>
      <p:ext uri="{BB962C8B-B14F-4D97-AF65-F5344CB8AC3E}">
        <p14:creationId xmlns:p14="http://schemas.microsoft.com/office/powerpoint/2010/main" val="196646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image" Target="../media/image4.jp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703961" y="763543"/>
            <a:ext cx="6579394" cy="646290"/>
            <a:chOff x="1183343" y="1461492"/>
            <a:chExt cx="6579394" cy="646290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15942" y="1461492"/>
              <a:ext cx="594679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 sz="24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2" name="Google Shape;3350;p11">
            <a:extLst>
              <a:ext uri="{FF2B5EF4-FFF2-40B4-BE49-F238E27FC236}">
                <a16:creationId xmlns:a16="http://schemas.microsoft.com/office/drawing/2014/main" id="{2D891C68-F6F2-4355-BD2D-2A07C692EDB9}"/>
              </a:ext>
            </a:extLst>
          </p:cNvPr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62" name="Google Shape;3351;p11">
              <a:extLst>
                <a:ext uri="{FF2B5EF4-FFF2-40B4-BE49-F238E27FC236}">
                  <a16:creationId xmlns:a16="http://schemas.microsoft.com/office/drawing/2014/main" id="{2601CB0D-5801-4217-9C62-917335A76CB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66" name="Google Shape;3352;p11">
                <a:extLst>
                  <a:ext uri="{FF2B5EF4-FFF2-40B4-BE49-F238E27FC236}">
                    <a16:creationId xmlns:a16="http://schemas.microsoft.com/office/drawing/2014/main" id="{7A531BA2-E005-43EC-8297-35FE26B4EF2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67" name="Google Shape;3353;p11">
                <a:extLst>
                  <a:ext uri="{FF2B5EF4-FFF2-40B4-BE49-F238E27FC236}">
                    <a16:creationId xmlns:a16="http://schemas.microsoft.com/office/drawing/2014/main" id="{FDE8190E-B4F5-4DD3-8BA0-BDB639CFBBBB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/>
              </a:p>
            </p:txBody>
          </p:sp>
        </p:grpSp>
        <p:cxnSp>
          <p:nvCxnSpPr>
            <p:cNvPr id="63" name="Google Shape;3354;p11">
              <a:extLst>
                <a:ext uri="{FF2B5EF4-FFF2-40B4-BE49-F238E27FC236}">
                  <a16:creationId xmlns:a16="http://schemas.microsoft.com/office/drawing/2014/main" id="{B97C19F7-9057-444C-A54E-967C001BBF06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8" name="Google Shape;3355;p11">
            <a:extLst>
              <a:ext uri="{FF2B5EF4-FFF2-40B4-BE49-F238E27FC236}">
                <a16:creationId xmlns:a16="http://schemas.microsoft.com/office/drawing/2014/main" id="{DE6F7FD5-D220-4816-9F47-CA4635623367}"/>
              </a:ext>
            </a:extLst>
          </p:cNvPr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69" name="Google Shape;3356;p11">
            <a:extLst>
              <a:ext uri="{FF2B5EF4-FFF2-40B4-BE49-F238E27FC236}">
                <a16:creationId xmlns:a16="http://schemas.microsoft.com/office/drawing/2014/main" id="{89BA458F-E9C5-47AC-8989-3B2F86F6C10C}"/>
              </a:ext>
            </a:extLst>
          </p:cNvPr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3357;p11">
            <a:extLst>
              <a:ext uri="{FF2B5EF4-FFF2-40B4-BE49-F238E27FC236}">
                <a16:creationId xmlns:a16="http://schemas.microsoft.com/office/drawing/2014/main" id="{84C9DD30-DB1F-471F-9CD3-8E1113414390}"/>
              </a:ext>
            </a:extLst>
          </p:cNvPr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3358;p11">
            <a:extLst>
              <a:ext uri="{FF2B5EF4-FFF2-40B4-BE49-F238E27FC236}">
                <a16:creationId xmlns:a16="http://schemas.microsoft.com/office/drawing/2014/main" id="{4683432C-223F-4718-A7F0-D90521AB011A}"/>
              </a:ext>
            </a:extLst>
          </p:cNvPr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3359;p11">
            <a:extLst>
              <a:ext uri="{FF2B5EF4-FFF2-40B4-BE49-F238E27FC236}">
                <a16:creationId xmlns:a16="http://schemas.microsoft.com/office/drawing/2014/main" id="{EBED09E1-98E1-453F-A2F6-E643A13674C2}"/>
              </a:ext>
            </a:extLst>
          </p:cNvPr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73" name="Google Shape;3360;p11">
              <a:extLst>
                <a:ext uri="{FF2B5EF4-FFF2-40B4-BE49-F238E27FC236}">
                  <a16:creationId xmlns:a16="http://schemas.microsoft.com/office/drawing/2014/main" id="{98015CE4-2F34-4AB5-83EE-950E9BCF03B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75" name="Google Shape;3361;p11">
                <a:extLst>
                  <a:ext uri="{FF2B5EF4-FFF2-40B4-BE49-F238E27FC236}">
                    <a16:creationId xmlns:a16="http://schemas.microsoft.com/office/drawing/2014/main" id="{E929D692-C477-4558-BE33-6891E66B551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3362;p11">
                <a:extLst>
                  <a:ext uri="{FF2B5EF4-FFF2-40B4-BE49-F238E27FC236}">
                    <a16:creationId xmlns:a16="http://schemas.microsoft.com/office/drawing/2014/main" id="{9229D8C6-FEB1-4F5D-AE5A-DEAA98546D1E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 lang="en-US" sz="4400"/>
              </a:p>
            </p:txBody>
          </p:sp>
        </p:grpSp>
        <p:cxnSp>
          <p:nvCxnSpPr>
            <p:cNvPr id="74" name="Google Shape;3363;p11">
              <a:extLst>
                <a:ext uri="{FF2B5EF4-FFF2-40B4-BE49-F238E27FC236}">
                  <a16:creationId xmlns:a16="http://schemas.microsoft.com/office/drawing/2014/main" id="{7D802652-72D5-424E-9E5E-AB4B8EDD5890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7" name="Google Shape;3364;p11">
            <a:extLst>
              <a:ext uri="{FF2B5EF4-FFF2-40B4-BE49-F238E27FC236}">
                <a16:creationId xmlns:a16="http://schemas.microsoft.com/office/drawing/2014/main" id="{E58BCEB6-8983-4BA9-A581-1C1E2013712A}"/>
              </a:ext>
            </a:extLst>
          </p:cNvPr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8" name="Google Shape;3365;p11">
            <a:extLst>
              <a:ext uri="{FF2B5EF4-FFF2-40B4-BE49-F238E27FC236}">
                <a16:creationId xmlns:a16="http://schemas.microsoft.com/office/drawing/2014/main" id="{701FBE44-CF25-4AB4-A22A-6F50E1DFF06B}"/>
              </a:ext>
            </a:extLst>
          </p:cNvPr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3366;p11">
            <a:extLst>
              <a:ext uri="{FF2B5EF4-FFF2-40B4-BE49-F238E27FC236}">
                <a16:creationId xmlns:a16="http://schemas.microsoft.com/office/drawing/2014/main" id="{8613511E-6E96-4825-973B-10574B300D59}"/>
              </a:ext>
            </a:extLst>
          </p:cNvPr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3367;p11">
            <a:extLst>
              <a:ext uri="{FF2B5EF4-FFF2-40B4-BE49-F238E27FC236}">
                <a16:creationId xmlns:a16="http://schemas.microsoft.com/office/drawing/2014/main" id="{885E4AFD-8A9D-4AD6-B5B1-533434B46F87}"/>
              </a:ext>
            </a:extLst>
          </p:cNvPr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3368;p11">
            <a:extLst>
              <a:ext uri="{FF2B5EF4-FFF2-40B4-BE49-F238E27FC236}">
                <a16:creationId xmlns:a16="http://schemas.microsoft.com/office/drawing/2014/main" id="{52DD980E-6BFA-475B-A246-8DD929599CAB}"/>
              </a:ext>
            </a:extLst>
          </p:cNvPr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82" name="Google Shape;3369;p11">
              <a:extLst>
                <a:ext uri="{FF2B5EF4-FFF2-40B4-BE49-F238E27FC236}">
                  <a16:creationId xmlns:a16="http://schemas.microsoft.com/office/drawing/2014/main" id="{E37CB926-17FB-4759-B87C-23367E992C9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84" name="Google Shape;3370;p11">
                <a:extLst>
                  <a:ext uri="{FF2B5EF4-FFF2-40B4-BE49-F238E27FC236}">
                    <a16:creationId xmlns:a16="http://schemas.microsoft.com/office/drawing/2014/main" id="{EA64A110-34EA-47C5-AA28-7C92C42E55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371;p11">
                <a:extLst>
                  <a:ext uri="{FF2B5EF4-FFF2-40B4-BE49-F238E27FC236}">
                    <a16:creationId xmlns:a16="http://schemas.microsoft.com/office/drawing/2014/main" id="{81BDFF1F-083A-493D-8116-C92C98C97F1E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 lang="en-US" sz="4400"/>
              </a:p>
            </p:txBody>
          </p:sp>
        </p:grpSp>
        <p:cxnSp>
          <p:nvCxnSpPr>
            <p:cNvPr id="83" name="Google Shape;3372;p11">
              <a:extLst>
                <a:ext uri="{FF2B5EF4-FFF2-40B4-BE49-F238E27FC236}">
                  <a16:creationId xmlns:a16="http://schemas.microsoft.com/office/drawing/2014/main" id="{90CD5C24-2357-4CDF-A5D8-B83EDB678762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6" name="Google Shape;3373;p11">
            <a:extLst>
              <a:ext uri="{FF2B5EF4-FFF2-40B4-BE49-F238E27FC236}">
                <a16:creationId xmlns:a16="http://schemas.microsoft.com/office/drawing/2014/main" id="{B3498A65-07B0-4C61-A04B-D924C43A1364}"/>
              </a:ext>
            </a:extLst>
          </p:cNvPr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87" name="Google Shape;3374;p11">
            <a:extLst>
              <a:ext uri="{FF2B5EF4-FFF2-40B4-BE49-F238E27FC236}">
                <a16:creationId xmlns:a16="http://schemas.microsoft.com/office/drawing/2014/main" id="{9016562B-CBBD-43F6-B6CD-67B638ACDAB1}"/>
              </a:ext>
            </a:extLst>
          </p:cNvPr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3375;p11">
            <a:extLst>
              <a:ext uri="{FF2B5EF4-FFF2-40B4-BE49-F238E27FC236}">
                <a16:creationId xmlns:a16="http://schemas.microsoft.com/office/drawing/2014/main" id="{D5D231C1-8831-450D-9273-6EC0747CB7CB}"/>
              </a:ext>
            </a:extLst>
          </p:cNvPr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3376;p11">
            <a:extLst>
              <a:ext uri="{FF2B5EF4-FFF2-40B4-BE49-F238E27FC236}">
                <a16:creationId xmlns:a16="http://schemas.microsoft.com/office/drawing/2014/main" id="{F7271530-493B-41C8-8924-E211ABFDF4A6}"/>
              </a:ext>
            </a:extLst>
          </p:cNvPr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35" name="Google Shape;3384;p12">
            <a:extLst>
              <a:ext uri="{FF2B5EF4-FFF2-40B4-BE49-F238E27FC236}">
                <a16:creationId xmlns:a16="http://schemas.microsoft.com/office/drawing/2014/main" id="{3CB336F2-F770-4B74-AAAC-4C420006C5B1}"/>
              </a:ext>
            </a:extLst>
          </p:cNvPr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8" name="Google Shape;3385;p12" descr="Screen Clipping">
              <a:extLst>
                <a:ext uri="{FF2B5EF4-FFF2-40B4-BE49-F238E27FC236}">
                  <a16:creationId xmlns:a16="http://schemas.microsoft.com/office/drawing/2014/main" id="{C01E5566-9AE0-499C-BC28-31B8012BA79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386;p12">
              <a:extLst>
                <a:ext uri="{FF2B5EF4-FFF2-40B4-BE49-F238E27FC236}">
                  <a16:creationId xmlns:a16="http://schemas.microsoft.com/office/drawing/2014/main" id="{1E3AD222-7167-44AE-83C7-AB7021DBB4D2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3387;p12">
            <a:extLst>
              <a:ext uri="{FF2B5EF4-FFF2-40B4-BE49-F238E27FC236}">
                <a16:creationId xmlns:a16="http://schemas.microsoft.com/office/drawing/2014/main" id="{40B38614-46FE-4021-A6EC-24CCE52EBD7B}"/>
              </a:ext>
            </a:extLst>
          </p:cNvPr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41" name="Google Shape;3388;p12">
            <a:extLst>
              <a:ext uri="{FF2B5EF4-FFF2-40B4-BE49-F238E27FC236}">
                <a16:creationId xmlns:a16="http://schemas.microsoft.com/office/drawing/2014/main" id="{FB13AA10-4920-4A85-B78F-70BBBCFA703C}"/>
              </a:ext>
            </a:extLst>
          </p:cNvPr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389;p12">
            <a:extLst>
              <a:ext uri="{FF2B5EF4-FFF2-40B4-BE49-F238E27FC236}">
                <a16:creationId xmlns:a16="http://schemas.microsoft.com/office/drawing/2014/main" id="{79AFABF4-941B-428C-B9D5-2DB40F10721C}"/>
              </a:ext>
            </a:extLst>
          </p:cNvPr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390;p12">
            <a:extLst>
              <a:ext uri="{FF2B5EF4-FFF2-40B4-BE49-F238E27FC236}">
                <a16:creationId xmlns:a16="http://schemas.microsoft.com/office/drawing/2014/main" id="{E48401C3-D5F7-4E89-A228-671AF0B8FC66}"/>
              </a:ext>
            </a:extLst>
          </p:cNvPr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391;p12">
            <a:extLst>
              <a:ext uri="{FF2B5EF4-FFF2-40B4-BE49-F238E27FC236}">
                <a16:creationId xmlns:a16="http://schemas.microsoft.com/office/drawing/2014/main" id="{C192C21A-E7A7-4F68-86B0-B732E0467F62}"/>
              </a:ext>
            </a:extLst>
          </p:cNvPr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Tìm ô che ô thích hợp.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4" name="Google Shape;3400;p13">
            <a:extLst>
              <a:ext uri="{FF2B5EF4-FFF2-40B4-BE49-F238E27FC236}">
                <a16:creationId xmlns:a16="http://schemas.microsoft.com/office/drawing/2014/main" id="{82706101-10CC-4954-8BB7-7D744D6B3651}"/>
              </a:ext>
            </a:extLst>
          </p:cNvPr>
          <p:cNvGrpSpPr/>
          <p:nvPr/>
        </p:nvGrpSpPr>
        <p:grpSpPr>
          <a:xfrm>
            <a:off x="763831" y="1179149"/>
            <a:ext cx="2519201" cy="2137389"/>
            <a:chOff x="1045182" y="1179149"/>
            <a:chExt cx="2519201" cy="2137389"/>
          </a:xfrm>
        </p:grpSpPr>
        <p:grpSp>
          <p:nvGrpSpPr>
            <p:cNvPr id="15" name="Google Shape;3401;p13">
              <a:extLst>
                <a:ext uri="{FF2B5EF4-FFF2-40B4-BE49-F238E27FC236}">
                  <a16:creationId xmlns:a16="http://schemas.microsoft.com/office/drawing/2014/main" id="{EED6D349-F939-433F-997E-7792EB7A90A5}"/>
                </a:ext>
              </a:extLst>
            </p:cNvPr>
            <p:cNvGrpSpPr/>
            <p:nvPr/>
          </p:nvGrpSpPr>
          <p:grpSpPr>
            <a:xfrm>
              <a:off x="1045182" y="1179149"/>
              <a:ext cx="2519201" cy="1914525"/>
              <a:chOff x="-2627170" y="-782744"/>
              <a:chExt cx="2519201" cy="1914525"/>
            </a:xfrm>
          </p:grpSpPr>
          <p:pic>
            <p:nvPicPr>
              <p:cNvPr id="34" name="Google Shape;3402;p13" descr="Cartoon Cloud - Cliparts.co">
                <a:extLst>
                  <a:ext uri="{FF2B5EF4-FFF2-40B4-BE49-F238E27FC236}">
                    <a16:creationId xmlns:a16="http://schemas.microsoft.com/office/drawing/2014/main" id="{8FDC3E49-9BE5-418E-81F3-9D863F16804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Google Shape;3403;p13">
                <a:extLst>
                  <a:ext uri="{FF2B5EF4-FFF2-40B4-BE49-F238E27FC236}">
                    <a16:creationId xmlns:a16="http://schemas.microsoft.com/office/drawing/2014/main" id="{4E0E6595-0B7F-4111-ABFC-4988D382C9B1}"/>
                  </a:ext>
                </a:extLst>
              </p:cNvPr>
              <p:cNvSpPr txBox="1"/>
              <p:nvPr/>
            </p:nvSpPr>
            <p:spPr>
              <a:xfrm>
                <a:off x="-2498744" y="-144463"/>
                <a:ext cx="2390775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150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3404;p13">
              <a:extLst>
                <a:ext uri="{FF2B5EF4-FFF2-40B4-BE49-F238E27FC236}">
                  <a16:creationId xmlns:a16="http://schemas.microsoft.com/office/drawing/2014/main" id="{D0552D1E-615E-4FC1-8090-9C940C7CC3F2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2" name="Google Shape;3405;p13">
                <a:extLst>
                  <a:ext uri="{FF2B5EF4-FFF2-40B4-BE49-F238E27FC236}">
                    <a16:creationId xmlns:a16="http://schemas.microsoft.com/office/drawing/2014/main" id="{96D7BD0D-F3E4-4595-ACA5-9D6C0BE6E2A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19870DF-2241-4DED-8A6B-C67C87B6B05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" name="Google Shape;3407;p13">
              <a:extLst>
                <a:ext uri="{FF2B5EF4-FFF2-40B4-BE49-F238E27FC236}">
                  <a16:creationId xmlns:a16="http://schemas.microsoft.com/office/drawing/2014/main" id="{A4DEC6D6-E62D-46EE-96DA-75DEC71BC06D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0" name="Google Shape;3408;p13">
                <a:extLst>
                  <a:ext uri="{FF2B5EF4-FFF2-40B4-BE49-F238E27FC236}">
                    <a16:creationId xmlns:a16="http://schemas.microsoft.com/office/drawing/2014/main" id="{9E523C07-A016-43AE-9928-5BA2567295E0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2552A9D1-C8D2-47D6-A369-44E63D2634D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3410;p13">
              <a:extLst>
                <a:ext uri="{FF2B5EF4-FFF2-40B4-BE49-F238E27FC236}">
                  <a16:creationId xmlns:a16="http://schemas.microsoft.com/office/drawing/2014/main" id="{25FFC91F-C072-42B8-980F-587824686751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25" name="Google Shape;3411;p13">
                <a:extLst>
                  <a:ext uri="{FF2B5EF4-FFF2-40B4-BE49-F238E27FC236}">
                    <a16:creationId xmlns:a16="http://schemas.microsoft.com/office/drawing/2014/main" id="{3B10F997-0E77-4E94-846B-75F5DFC5807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AD2CD87-E783-4825-BBF7-90BA6AE5868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" name="Google Shape;3413;p13">
              <a:extLst>
                <a:ext uri="{FF2B5EF4-FFF2-40B4-BE49-F238E27FC236}">
                  <a16:creationId xmlns:a16="http://schemas.microsoft.com/office/drawing/2014/main" id="{C2B61ACF-AFFA-405D-9506-65EC5053A77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23" name="Google Shape;3414;p13">
                <a:extLst>
                  <a:ext uri="{FF2B5EF4-FFF2-40B4-BE49-F238E27FC236}">
                    <a16:creationId xmlns:a16="http://schemas.microsoft.com/office/drawing/2014/main" id="{DE8316B0-CB17-43C5-A408-33EC27651FF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F0AF1DB-7325-4E0E-A087-8DD071BA241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oogle Shape;3416;p13">
              <a:extLst>
                <a:ext uri="{FF2B5EF4-FFF2-40B4-BE49-F238E27FC236}">
                  <a16:creationId xmlns:a16="http://schemas.microsoft.com/office/drawing/2014/main" id="{1B212425-846E-4B6B-8046-58DF3E51C238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21" name="Google Shape;3417;p13">
                <a:extLst>
                  <a:ext uri="{FF2B5EF4-FFF2-40B4-BE49-F238E27FC236}">
                    <a16:creationId xmlns:a16="http://schemas.microsoft.com/office/drawing/2014/main" id="{4503791A-A0D8-4D3A-B8A3-75EEAC7E284F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DB0561FA-4AC6-4250-9BAB-B3CA31F1784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" name="Google Shape;3419;p13">
            <a:extLst>
              <a:ext uri="{FF2B5EF4-FFF2-40B4-BE49-F238E27FC236}">
                <a16:creationId xmlns:a16="http://schemas.microsoft.com/office/drawing/2014/main" id="{E014AA8C-72B5-4D0E-8BB7-27A44D543C7B}"/>
              </a:ext>
            </a:extLst>
          </p:cNvPr>
          <p:cNvGrpSpPr/>
          <p:nvPr/>
        </p:nvGrpSpPr>
        <p:grpSpPr>
          <a:xfrm>
            <a:off x="3432924" y="1179149"/>
            <a:ext cx="2410598" cy="2137389"/>
            <a:chOff x="1045182" y="1179149"/>
            <a:chExt cx="2410598" cy="2137389"/>
          </a:xfrm>
        </p:grpSpPr>
        <p:grpSp>
          <p:nvGrpSpPr>
            <p:cNvPr id="46" name="Google Shape;3420;p13">
              <a:extLst>
                <a:ext uri="{FF2B5EF4-FFF2-40B4-BE49-F238E27FC236}">
                  <a16:creationId xmlns:a16="http://schemas.microsoft.com/office/drawing/2014/main" id="{D338582C-AE27-4FBB-90B5-D73FC32E4E05}"/>
                </a:ext>
              </a:extLst>
            </p:cNvPr>
            <p:cNvGrpSpPr/>
            <p:nvPr/>
          </p:nvGrpSpPr>
          <p:grpSpPr>
            <a:xfrm>
              <a:off x="1045182" y="1179149"/>
              <a:ext cx="2410598" cy="1914525"/>
              <a:chOff x="-2627170" y="-782744"/>
              <a:chExt cx="2410598" cy="1914525"/>
            </a:xfrm>
          </p:grpSpPr>
          <p:pic>
            <p:nvPicPr>
              <p:cNvPr id="62" name="Google Shape;3421;p13" descr="Cartoon Cloud - Cliparts.co">
                <a:extLst>
                  <a:ext uri="{FF2B5EF4-FFF2-40B4-BE49-F238E27FC236}">
                    <a16:creationId xmlns:a16="http://schemas.microsoft.com/office/drawing/2014/main" id="{B4E5A286-9B89-4349-9E81-1897A5BC327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" name="Google Shape;3422;p13">
                <a:extLst>
                  <a:ext uri="{FF2B5EF4-FFF2-40B4-BE49-F238E27FC236}">
                    <a16:creationId xmlns:a16="http://schemas.microsoft.com/office/drawing/2014/main" id="{8AFAA232-AD9F-4E15-AF21-517745D1A586}"/>
                  </a:ext>
                </a:extLst>
              </p:cNvPr>
              <p:cNvSpPr txBox="1"/>
              <p:nvPr/>
            </p:nvSpPr>
            <p:spPr>
              <a:xfrm>
                <a:off x="-2544760" y="-114032"/>
                <a:ext cx="2328188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/>
                  <a:t> 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407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Google Shape;3423;p13">
              <a:extLst>
                <a:ext uri="{FF2B5EF4-FFF2-40B4-BE49-F238E27FC236}">
                  <a16:creationId xmlns:a16="http://schemas.microsoft.com/office/drawing/2014/main" id="{1336F6B4-5CCD-4D5B-BEB6-BC21023BDB48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60" name="Google Shape;3424;p13">
                <a:extLst>
                  <a:ext uri="{FF2B5EF4-FFF2-40B4-BE49-F238E27FC236}">
                    <a16:creationId xmlns:a16="http://schemas.microsoft.com/office/drawing/2014/main" id="{80C0EE4A-B388-48A9-8EFF-202EB22C54C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1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5888429-4AB8-4509-810E-ABCE2F7A9C52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3426;p13">
              <a:extLst>
                <a:ext uri="{FF2B5EF4-FFF2-40B4-BE49-F238E27FC236}">
                  <a16:creationId xmlns:a16="http://schemas.microsoft.com/office/drawing/2014/main" id="{D22D3A58-9978-47BF-82F3-2725A152A890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58" name="Google Shape;3427;p13">
                <a:extLst>
                  <a:ext uri="{FF2B5EF4-FFF2-40B4-BE49-F238E27FC236}">
                    <a16:creationId xmlns:a16="http://schemas.microsoft.com/office/drawing/2014/main" id="{029336B9-2A4C-4D44-95E7-28961D444B3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9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EA2141B-900D-405A-8AA2-B881A0AA94B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3429;p13">
              <a:extLst>
                <a:ext uri="{FF2B5EF4-FFF2-40B4-BE49-F238E27FC236}">
                  <a16:creationId xmlns:a16="http://schemas.microsoft.com/office/drawing/2014/main" id="{65BE7113-1F1D-4546-9C48-5F199B2E30D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56" name="Google Shape;3430;p13">
                <a:extLst>
                  <a:ext uri="{FF2B5EF4-FFF2-40B4-BE49-F238E27FC236}">
                    <a16:creationId xmlns:a16="http://schemas.microsoft.com/office/drawing/2014/main" id="{886987FE-EA2E-4CFE-BB10-8DE6EA53FEB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BE4E39C-49CE-429F-B066-3EBBEBD406D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3432;p13">
              <a:extLst>
                <a:ext uri="{FF2B5EF4-FFF2-40B4-BE49-F238E27FC236}">
                  <a16:creationId xmlns:a16="http://schemas.microsoft.com/office/drawing/2014/main" id="{ECD39A41-AD6A-4C2D-801F-170ABF77ECE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54" name="Google Shape;3433;p13">
                <a:extLst>
                  <a:ext uri="{FF2B5EF4-FFF2-40B4-BE49-F238E27FC236}">
                    <a16:creationId xmlns:a16="http://schemas.microsoft.com/office/drawing/2014/main" id="{0A78D10B-9CB2-43FC-BAEA-2A58E243E996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D9719934-84E8-474D-94ED-07E92B34CD5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3435;p13">
              <a:extLst>
                <a:ext uri="{FF2B5EF4-FFF2-40B4-BE49-F238E27FC236}">
                  <a16:creationId xmlns:a16="http://schemas.microsoft.com/office/drawing/2014/main" id="{9B60F0DF-595F-4072-81EF-ED6B669C61C0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52" name="Google Shape;3436;p13">
                <a:extLst>
                  <a:ext uri="{FF2B5EF4-FFF2-40B4-BE49-F238E27FC236}">
                    <a16:creationId xmlns:a16="http://schemas.microsoft.com/office/drawing/2014/main" id="{5D157603-F9EA-418E-ADEB-287B990CAC5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4B971B8-EDF5-4A8E-AE05-AFF790F9D46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4" name="Google Shape;3438;p13">
            <a:extLst>
              <a:ext uri="{FF2B5EF4-FFF2-40B4-BE49-F238E27FC236}">
                <a16:creationId xmlns:a16="http://schemas.microsoft.com/office/drawing/2014/main" id="{9C87707E-8A10-4CA0-83AD-3CCF340B2A75}"/>
              </a:ext>
            </a:extLst>
          </p:cNvPr>
          <p:cNvGrpSpPr/>
          <p:nvPr/>
        </p:nvGrpSpPr>
        <p:grpSpPr>
          <a:xfrm>
            <a:off x="6105691" y="1179149"/>
            <a:ext cx="2519201" cy="2137389"/>
            <a:chOff x="1045182" y="1179149"/>
            <a:chExt cx="2519201" cy="2137389"/>
          </a:xfrm>
        </p:grpSpPr>
        <p:grpSp>
          <p:nvGrpSpPr>
            <p:cNvPr id="65" name="Google Shape;3439;p13">
              <a:extLst>
                <a:ext uri="{FF2B5EF4-FFF2-40B4-BE49-F238E27FC236}">
                  <a16:creationId xmlns:a16="http://schemas.microsoft.com/office/drawing/2014/main" id="{6833B900-86D7-4F7F-BD41-8A9612E77836}"/>
                </a:ext>
              </a:extLst>
            </p:cNvPr>
            <p:cNvGrpSpPr/>
            <p:nvPr/>
          </p:nvGrpSpPr>
          <p:grpSpPr>
            <a:xfrm>
              <a:off x="1045182" y="1179149"/>
              <a:ext cx="2519201" cy="1914525"/>
              <a:chOff x="-2627170" y="-782744"/>
              <a:chExt cx="2519201" cy="1914525"/>
            </a:xfrm>
          </p:grpSpPr>
          <p:pic>
            <p:nvPicPr>
              <p:cNvPr id="81" name="Google Shape;3440;p13" descr="Cartoon Cloud - Cliparts.co">
                <a:extLst>
                  <a:ext uri="{FF2B5EF4-FFF2-40B4-BE49-F238E27FC236}">
                    <a16:creationId xmlns:a16="http://schemas.microsoft.com/office/drawing/2014/main" id="{800AD56C-91F2-43D7-AB24-D4CF350FE44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Google Shape;3441;p13">
                <a:extLst>
                  <a:ext uri="{FF2B5EF4-FFF2-40B4-BE49-F238E27FC236}">
                    <a16:creationId xmlns:a16="http://schemas.microsoft.com/office/drawing/2014/main" id="{19918C9A-53BD-44BC-91D2-780F4D769FA7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390774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474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/>
                  <a:t> 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374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3442;p13">
              <a:extLst>
                <a:ext uri="{FF2B5EF4-FFF2-40B4-BE49-F238E27FC236}">
                  <a16:creationId xmlns:a16="http://schemas.microsoft.com/office/drawing/2014/main" id="{189B335E-4154-4C16-9A16-C91D2C70B685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79" name="Google Shape;3443;p13">
                <a:extLst>
                  <a:ext uri="{FF2B5EF4-FFF2-40B4-BE49-F238E27FC236}">
                    <a16:creationId xmlns:a16="http://schemas.microsoft.com/office/drawing/2014/main" id="{66CFB60A-6BB6-487C-9EF9-D253C9A165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D9FAE369-90AD-4D5B-91ED-50299ECEFB81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3445;p13">
              <a:extLst>
                <a:ext uri="{FF2B5EF4-FFF2-40B4-BE49-F238E27FC236}">
                  <a16:creationId xmlns:a16="http://schemas.microsoft.com/office/drawing/2014/main" id="{88404D44-732F-4E62-AF7C-18B3FF498E88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77" name="Google Shape;3446;p13">
                <a:extLst>
                  <a:ext uri="{FF2B5EF4-FFF2-40B4-BE49-F238E27FC236}">
                    <a16:creationId xmlns:a16="http://schemas.microsoft.com/office/drawing/2014/main" id="{39D43948-611E-4D3B-93F0-EBFF83C4FA41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8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8DED949-85F8-414E-BE62-D1E308376478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3448;p13">
              <a:extLst>
                <a:ext uri="{FF2B5EF4-FFF2-40B4-BE49-F238E27FC236}">
                  <a16:creationId xmlns:a16="http://schemas.microsoft.com/office/drawing/2014/main" id="{04763B26-6666-4F9A-83B0-B5CA317A20EF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75" name="Google Shape;3449;p13">
                <a:extLst>
                  <a:ext uri="{FF2B5EF4-FFF2-40B4-BE49-F238E27FC236}">
                    <a16:creationId xmlns:a16="http://schemas.microsoft.com/office/drawing/2014/main" id="{EDD17F0E-F652-45F4-80F7-2AD310813D0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6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D3B6BAF-485B-425F-B52F-6E9892B562F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" name="Google Shape;3451;p13">
              <a:extLst>
                <a:ext uri="{FF2B5EF4-FFF2-40B4-BE49-F238E27FC236}">
                  <a16:creationId xmlns:a16="http://schemas.microsoft.com/office/drawing/2014/main" id="{5A7114D6-05DC-4407-8E89-2C289BFB5C93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73" name="Google Shape;3452;p13">
                <a:extLst>
                  <a:ext uri="{FF2B5EF4-FFF2-40B4-BE49-F238E27FC236}">
                    <a16:creationId xmlns:a16="http://schemas.microsoft.com/office/drawing/2014/main" id="{F18BC241-D4D3-4C93-AABC-8F45923D6CF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4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F31E7CA-EFD9-4184-A7BD-318237DBE87F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3454;p13">
              <a:extLst>
                <a:ext uri="{FF2B5EF4-FFF2-40B4-BE49-F238E27FC236}">
                  <a16:creationId xmlns:a16="http://schemas.microsoft.com/office/drawing/2014/main" id="{34ACD87D-BD36-43FA-A67C-81E318B8EC8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71" name="Google Shape;3455;p13">
                <a:extLst>
                  <a:ext uri="{FF2B5EF4-FFF2-40B4-BE49-F238E27FC236}">
                    <a16:creationId xmlns:a16="http://schemas.microsoft.com/office/drawing/2014/main" id="{BC7BB41D-DFF9-4E5F-BA97-CC52CA43D08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2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7BEAA1B-2303-44B1-AF5A-9C091A36C90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3" name="Google Shape;3457;p13">
            <a:extLst>
              <a:ext uri="{FF2B5EF4-FFF2-40B4-BE49-F238E27FC236}">
                <a16:creationId xmlns:a16="http://schemas.microsoft.com/office/drawing/2014/main" id="{5A9105C1-27D5-4AA8-B0F4-A9189E3F8841}"/>
              </a:ext>
            </a:extLst>
          </p:cNvPr>
          <p:cNvGrpSpPr/>
          <p:nvPr/>
        </p:nvGrpSpPr>
        <p:grpSpPr>
          <a:xfrm>
            <a:off x="8728768" y="1179149"/>
            <a:ext cx="2623077" cy="2137389"/>
            <a:chOff x="1045182" y="1179149"/>
            <a:chExt cx="2623077" cy="2137389"/>
          </a:xfrm>
        </p:grpSpPr>
        <p:grpSp>
          <p:nvGrpSpPr>
            <p:cNvPr id="84" name="Google Shape;3458;p13">
              <a:extLst>
                <a:ext uri="{FF2B5EF4-FFF2-40B4-BE49-F238E27FC236}">
                  <a16:creationId xmlns:a16="http://schemas.microsoft.com/office/drawing/2014/main" id="{5003BB0A-3864-4838-9BD7-E9A950224BE4}"/>
                </a:ext>
              </a:extLst>
            </p:cNvPr>
            <p:cNvGrpSpPr/>
            <p:nvPr/>
          </p:nvGrpSpPr>
          <p:grpSpPr>
            <a:xfrm>
              <a:off x="1045182" y="1179149"/>
              <a:ext cx="2623077" cy="1914525"/>
              <a:chOff x="-2627170" y="-782744"/>
              <a:chExt cx="2623077" cy="1914525"/>
            </a:xfrm>
          </p:grpSpPr>
          <p:pic>
            <p:nvPicPr>
              <p:cNvPr id="99" name="Google Shape;3459;p13" descr="Cartoon Cloud - Cliparts.co">
                <a:extLst>
                  <a:ext uri="{FF2B5EF4-FFF2-40B4-BE49-F238E27FC236}">
                    <a16:creationId xmlns:a16="http://schemas.microsoft.com/office/drawing/2014/main" id="{353708CE-D746-49B7-94E3-0988E90F82C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3460;p13">
                <a:extLst>
                  <a:ext uri="{FF2B5EF4-FFF2-40B4-BE49-F238E27FC236}">
                    <a16:creationId xmlns:a16="http://schemas.microsoft.com/office/drawing/2014/main" id="{9DAE4EAB-3B1A-4EC1-909F-5A6110D61E1B}"/>
                  </a:ext>
                </a:extLst>
              </p:cNvPr>
              <p:cNvSpPr txBox="1"/>
              <p:nvPr/>
            </p:nvSpPr>
            <p:spPr>
              <a:xfrm>
                <a:off x="-2544905" y="-141075"/>
                <a:ext cx="2540812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835 </a:t>
                </a:r>
                <a:r>
                  <a:rPr lang="en-US" sz="3600">
                    <a:solidFill>
                      <a:schemeClr val="dk1"/>
                    </a:solidFill>
                  </a:rPr>
                  <a:t>–</a:t>
                </a: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30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3461;p13">
              <a:extLst>
                <a:ext uri="{FF2B5EF4-FFF2-40B4-BE49-F238E27FC236}">
                  <a16:creationId xmlns:a16="http://schemas.microsoft.com/office/drawing/2014/main" id="{9C388990-3790-4163-8F68-4D29061C006B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97" name="Google Shape;3462;p13">
                <a:extLst>
                  <a:ext uri="{FF2B5EF4-FFF2-40B4-BE49-F238E27FC236}">
                    <a16:creationId xmlns:a16="http://schemas.microsoft.com/office/drawing/2014/main" id="{DB0F5A58-D675-466B-B304-7712049E760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8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030B524-56A9-4FCC-8920-A3A16B1452C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" name="Google Shape;3464;p13">
              <a:extLst>
                <a:ext uri="{FF2B5EF4-FFF2-40B4-BE49-F238E27FC236}">
                  <a16:creationId xmlns:a16="http://schemas.microsoft.com/office/drawing/2014/main" id="{010E441A-B3AB-4A37-B889-17F7F0F52ABD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93" name="Google Shape;3465;p13">
                <a:extLst>
                  <a:ext uri="{FF2B5EF4-FFF2-40B4-BE49-F238E27FC236}">
                    <a16:creationId xmlns:a16="http://schemas.microsoft.com/office/drawing/2014/main" id="{5C93F565-A018-4912-A9BD-9596431ECDEF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466;p13">
                <a:extLst>
                  <a:ext uri="{FF2B5EF4-FFF2-40B4-BE49-F238E27FC236}">
                    <a16:creationId xmlns:a16="http://schemas.microsoft.com/office/drawing/2014/main" id="{A97B5D48-C27F-4220-B05E-3374E39594CE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5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05B4C9C-8C21-44BB-A5BE-BBE630F81D04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719F6681-6083-4733-9E55-CFA0C8481443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" name="Google Shape;3469;p13">
              <a:extLst>
                <a:ext uri="{FF2B5EF4-FFF2-40B4-BE49-F238E27FC236}">
                  <a16:creationId xmlns:a16="http://schemas.microsoft.com/office/drawing/2014/main" id="{9F0562D1-0471-421E-97A1-C8E3A25D93DE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91" name="Google Shape;3470;p13">
                <a:extLst>
                  <a:ext uri="{FF2B5EF4-FFF2-40B4-BE49-F238E27FC236}">
                    <a16:creationId xmlns:a16="http://schemas.microsoft.com/office/drawing/2014/main" id="{0A908C11-C85B-4252-A609-2EA34863438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2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0EB0B50-88A6-4576-83FD-1175E25712FE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3472;p13">
              <a:extLst>
                <a:ext uri="{FF2B5EF4-FFF2-40B4-BE49-F238E27FC236}">
                  <a16:creationId xmlns:a16="http://schemas.microsoft.com/office/drawing/2014/main" id="{AF1642F4-C1AA-448D-8D78-50891F074A8E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89" name="Google Shape;3473;p13">
                <a:extLst>
                  <a:ext uri="{FF2B5EF4-FFF2-40B4-BE49-F238E27FC236}">
                    <a16:creationId xmlns:a16="http://schemas.microsoft.com/office/drawing/2014/main" id="{0BC99F0A-4669-4D81-860B-45336D5F880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0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A0DEDDDF-1311-4A76-89BA-9061B1A6BEE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1" name="Google Shape;3475;p13">
            <a:extLst>
              <a:ext uri="{FF2B5EF4-FFF2-40B4-BE49-F238E27FC236}">
                <a16:creationId xmlns:a16="http://schemas.microsoft.com/office/drawing/2014/main" id="{34ACA684-5819-4C6C-AC25-327D273C92D2}"/>
              </a:ext>
            </a:extLst>
          </p:cNvPr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102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23640E2D-DEEB-42ED-A6E3-62F96A934A4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" name="Google Shape;3477;p13">
              <a:extLst>
                <a:ext uri="{FF2B5EF4-FFF2-40B4-BE49-F238E27FC236}">
                  <a16:creationId xmlns:a16="http://schemas.microsoft.com/office/drawing/2014/main" id="{EAE9C662-96F8-4E91-9401-5E9C555E461F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104" name="Google Shape;3478;p13">
                <a:extLst>
                  <a:ext uri="{FF2B5EF4-FFF2-40B4-BE49-F238E27FC236}">
                    <a16:creationId xmlns:a16="http://schemas.microsoft.com/office/drawing/2014/main" id="{A4F2A169-D02F-4F8A-98D3-ABDC455F1F9A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3479;p13">
                <a:extLst>
                  <a:ext uri="{FF2B5EF4-FFF2-40B4-BE49-F238E27FC236}">
                    <a16:creationId xmlns:a16="http://schemas.microsoft.com/office/drawing/2014/main" id="{23B364F1-46C5-42EF-8EE1-E11E9775C9D8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3480;p13">
            <a:extLst>
              <a:ext uri="{FF2B5EF4-FFF2-40B4-BE49-F238E27FC236}">
                <a16:creationId xmlns:a16="http://schemas.microsoft.com/office/drawing/2014/main" id="{FD67493D-6298-47B5-8515-06CF8CA9E6B8}"/>
              </a:ext>
            </a:extLst>
          </p:cNvPr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107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C6B72E73-1142-4447-85B0-6B5D2DAE9927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3482;p13">
              <a:extLst>
                <a:ext uri="{FF2B5EF4-FFF2-40B4-BE49-F238E27FC236}">
                  <a16:creationId xmlns:a16="http://schemas.microsoft.com/office/drawing/2014/main" id="{15C15332-DD1E-4641-9B02-19BC060099A3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109" name="Google Shape;3483;p13">
                <a:extLst>
                  <a:ext uri="{FF2B5EF4-FFF2-40B4-BE49-F238E27FC236}">
                    <a16:creationId xmlns:a16="http://schemas.microsoft.com/office/drawing/2014/main" id="{105E2EA9-B4DB-4804-8FE0-AEDA8A76E082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484;p13">
                <a:extLst>
                  <a:ext uri="{FF2B5EF4-FFF2-40B4-BE49-F238E27FC236}">
                    <a16:creationId xmlns:a16="http://schemas.microsoft.com/office/drawing/2014/main" id="{AC52ABDF-881C-456B-8F32-3EE1BB34AA4A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3485;p13">
            <a:extLst>
              <a:ext uri="{FF2B5EF4-FFF2-40B4-BE49-F238E27FC236}">
                <a16:creationId xmlns:a16="http://schemas.microsoft.com/office/drawing/2014/main" id="{A2E10EC0-ACE2-4DED-9FAE-E3E51ED26728}"/>
              </a:ext>
            </a:extLst>
          </p:cNvPr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112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CAD7CAA7-8CEE-46F0-A7DB-93830E76A229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" name="Google Shape;3487;p13">
              <a:extLst>
                <a:ext uri="{FF2B5EF4-FFF2-40B4-BE49-F238E27FC236}">
                  <a16:creationId xmlns:a16="http://schemas.microsoft.com/office/drawing/2014/main" id="{48A751B6-11C2-4A29-B954-1E8971400A04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114" name="Google Shape;3488;p13">
                <a:extLst>
                  <a:ext uri="{FF2B5EF4-FFF2-40B4-BE49-F238E27FC236}">
                    <a16:creationId xmlns:a16="http://schemas.microsoft.com/office/drawing/2014/main" id="{8EEB17F5-AF8F-4B9B-A057-AB4E60ABB14D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489;p13">
                <a:extLst>
                  <a:ext uri="{FF2B5EF4-FFF2-40B4-BE49-F238E27FC236}">
                    <a16:creationId xmlns:a16="http://schemas.microsoft.com/office/drawing/2014/main" id="{774F07A7-2AF1-4521-9BF5-C13347E10176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" name="Google Shape;3490;p13">
            <a:extLst>
              <a:ext uri="{FF2B5EF4-FFF2-40B4-BE49-F238E27FC236}">
                <a16:creationId xmlns:a16="http://schemas.microsoft.com/office/drawing/2014/main" id="{2FDA8B1E-7D03-42C3-95A5-92919476BE3B}"/>
              </a:ext>
            </a:extLst>
          </p:cNvPr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117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48DBEE55-7504-4F4B-A6B5-26E435FF85B8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3492;p13">
              <a:extLst>
                <a:ext uri="{FF2B5EF4-FFF2-40B4-BE49-F238E27FC236}">
                  <a16:creationId xmlns:a16="http://schemas.microsoft.com/office/drawing/2014/main" id="{B2554FD6-45B9-49A7-B6D6-17203693C7AE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119" name="Google Shape;3493;p13">
                <a:extLst>
                  <a:ext uri="{FF2B5EF4-FFF2-40B4-BE49-F238E27FC236}">
                    <a16:creationId xmlns:a16="http://schemas.microsoft.com/office/drawing/2014/main" id="{9915D507-5C0A-489C-9BBB-BCD3E97BF48F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494;p13">
                <a:extLst>
                  <a:ext uri="{FF2B5EF4-FFF2-40B4-BE49-F238E27FC236}">
                    <a16:creationId xmlns:a16="http://schemas.microsoft.com/office/drawing/2014/main" id="{D6288E5B-076C-47EB-810E-A69E8ADE3627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21" name="Google Shape;3495;p13">
            <a:extLst>
              <a:ext uri="{FF2B5EF4-FFF2-40B4-BE49-F238E27FC236}">
                <a16:creationId xmlns:a16="http://schemas.microsoft.com/office/drawing/2014/main" id="{28F2CBC0-5ACE-4153-8A74-55DCCE1DF458}"/>
              </a:ext>
            </a:extLst>
          </p:cNvPr>
          <p:cNvCxnSpPr>
            <a:stCxn id="76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3496;p13">
            <a:extLst>
              <a:ext uri="{FF2B5EF4-FFF2-40B4-BE49-F238E27FC236}">
                <a16:creationId xmlns:a16="http://schemas.microsoft.com/office/drawing/2014/main" id="{97D8227A-F86E-4CF6-857E-E83D8896E474}"/>
              </a:ext>
            </a:extLst>
          </p:cNvPr>
          <p:cNvCxnSpPr>
            <a:endCxn id="96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3497;p13">
            <a:extLst>
              <a:ext uri="{FF2B5EF4-FFF2-40B4-BE49-F238E27FC236}">
                <a16:creationId xmlns:a16="http://schemas.microsoft.com/office/drawing/2014/main" id="{56BCAAE0-3133-477C-A426-EF3BF5539C5F}"/>
              </a:ext>
            </a:extLst>
          </p:cNvPr>
          <p:cNvCxnSpPr>
            <a:stCxn id="57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3497;p13">
            <a:extLst>
              <a:ext uri="{FF2B5EF4-FFF2-40B4-BE49-F238E27FC236}">
                <a16:creationId xmlns:a16="http://schemas.microsoft.com/office/drawing/2014/main" id="{5EB46B4B-D80B-4EE9-9BB6-F669735BCEB4}"/>
              </a:ext>
            </a:extLst>
          </p:cNvPr>
          <p:cNvCxnSpPr>
            <a:cxnSpLocks/>
          </p:cNvCxnSpPr>
          <p:nvPr/>
        </p:nvCxnSpPr>
        <p:spPr>
          <a:xfrm>
            <a:off x="2784748" y="2673576"/>
            <a:ext cx="6943328" cy="13268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663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741645" y="72989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Tìm chữ số thích hợp.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125" name="Google Shape;3502;p14" descr="Screen Clipping">
            <a:extLst>
              <a:ext uri="{FF2B5EF4-FFF2-40B4-BE49-F238E27FC236}">
                <a16:creationId xmlns:a16="http://schemas.microsoft.com/office/drawing/2014/main" id="{2C1B5652-9E48-4838-9463-F352C3C54B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3506;p14">
            <a:extLst>
              <a:ext uri="{FF2B5EF4-FFF2-40B4-BE49-F238E27FC236}">
                <a16:creationId xmlns:a16="http://schemas.microsoft.com/office/drawing/2014/main" id="{70BA5DC8-62BF-443A-9460-89A0C962ADAA}"/>
              </a:ext>
            </a:extLst>
          </p:cNvPr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127" name="Google Shape;3507;p14">
              <a:extLst>
                <a:ext uri="{FF2B5EF4-FFF2-40B4-BE49-F238E27FC236}">
                  <a16:creationId xmlns:a16="http://schemas.microsoft.com/office/drawing/2014/main" id="{F809AA9E-DC2A-426C-9DEA-816122C584CD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" name="Google Shape;3508;p14">
              <a:extLst>
                <a:ext uri="{FF2B5EF4-FFF2-40B4-BE49-F238E27FC236}">
                  <a16:creationId xmlns:a16="http://schemas.microsoft.com/office/drawing/2014/main" id="{9BED05AF-9EF3-485A-89DA-D9F15BFF021C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129" name="Google Shape;3509;p14">
                <a:extLst>
                  <a:ext uri="{FF2B5EF4-FFF2-40B4-BE49-F238E27FC236}">
                    <a16:creationId xmlns:a16="http://schemas.microsoft.com/office/drawing/2014/main" id="{77B3FCF6-1249-4987-A531-24154557AD7C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510;p14">
                <a:extLst>
                  <a:ext uri="{FF2B5EF4-FFF2-40B4-BE49-F238E27FC236}">
                    <a16:creationId xmlns:a16="http://schemas.microsoft.com/office/drawing/2014/main" id="{1E18893B-26BB-415D-89F1-CE353401EE09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1" name="Google Shape;3511;p14">
            <a:extLst>
              <a:ext uri="{FF2B5EF4-FFF2-40B4-BE49-F238E27FC236}">
                <a16:creationId xmlns:a16="http://schemas.microsoft.com/office/drawing/2014/main" id="{E2AD2CD4-8678-415E-AE23-3578779BDAAC}"/>
              </a:ext>
            </a:extLst>
          </p:cNvPr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3512;p14">
            <a:extLst>
              <a:ext uri="{FF2B5EF4-FFF2-40B4-BE49-F238E27FC236}">
                <a16:creationId xmlns:a16="http://schemas.microsoft.com/office/drawing/2014/main" id="{51C75CAF-9285-4B5C-99EC-4F0E24186E53}"/>
              </a:ext>
            </a:extLst>
          </p:cNvPr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133" name="Google Shape;3513;p14">
              <a:extLst>
                <a:ext uri="{FF2B5EF4-FFF2-40B4-BE49-F238E27FC236}">
                  <a16:creationId xmlns:a16="http://schemas.microsoft.com/office/drawing/2014/main" id="{A24D74CC-0193-4A10-96A7-82CA94749016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514;p14">
              <a:extLst>
                <a:ext uri="{FF2B5EF4-FFF2-40B4-BE49-F238E27FC236}">
                  <a16:creationId xmlns:a16="http://schemas.microsoft.com/office/drawing/2014/main" id="{596C4CFE-B79C-4099-A0D7-3691731F34C9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515;p14">
              <a:extLst>
                <a:ext uri="{FF2B5EF4-FFF2-40B4-BE49-F238E27FC236}">
                  <a16:creationId xmlns:a16="http://schemas.microsoft.com/office/drawing/2014/main" id="{852F2BA5-17FA-4E7D-BE73-F14D03323F58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3516;p14">
            <a:extLst>
              <a:ext uri="{FF2B5EF4-FFF2-40B4-BE49-F238E27FC236}">
                <a16:creationId xmlns:a16="http://schemas.microsoft.com/office/drawing/2014/main" id="{FD02BCB5-1996-4DF5-95CB-766E11371FF6}"/>
              </a:ext>
            </a:extLst>
          </p:cNvPr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137" name="Google Shape;3517;p14">
              <a:extLst>
                <a:ext uri="{FF2B5EF4-FFF2-40B4-BE49-F238E27FC236}">
                  <a16:creationId xmlns:a16="http://schemas.microsoft.com/office/drawing/2014/main" id="{2DD5E8A3-2EE6-4457-8FDD-AA6B6614DB30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518;p14">
              <a:extLst>
                <a:ext uri="{FF2B5EF4-FFF2-40B4-BE49-F238E27FC236}">
                  <a16:creationId xmlns:a16="http://schemas.microsoft.com/office/drawing/2014/main" id="{7908DA28-5A27-46D1-8266-A1265AAA9BD9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519;p14">
              <a:extLst>
                <a:ext uri="{FF2B5EF4-FFF2-40B4-BE49-F238E27FC236}">
                  <a16:creationId xmlns:a16="http://schemas.microsoft.com/office/drawing/2014/main" id="{3F27FA72-12E4-4506-98D8-C6299F35EC7C}"/>
                </a:ext>
              </a:extLst>
            </p:cNvPr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3520;p14">
            <a:extLst>
              <a:ext uri="{FF2B5EF4-FFF2-40B4-BE49-F238E27FC236}">
                <a16:creationId xmlns:a16="http://schemas.microsoft.com/office/drawing/2014/main" id="{D1FC8069-E2D1-4A22-91A4-B08660FAE720}"/>
              </a:ext>
            </a:extLst>
          </p:cNvPr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141" name="Google Shape;3521;p14">
              <a:extLst>
                <a:ext uri="{FF2B5EF4-FFF2-40B4-BE49-F238E27FC236}">
                  <a16:creationId xmlns:a16="http://schemas.microsoft.com/office/drawing/2014/main" id="{0E6A583F-E950-4BF5-AE90-2A506284A41D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522;p14">
              <a:extLst>
                <a:ext uri="{FF2B5EF4-FFF2-40B4-BE49-F238E27FC236}">
                  <a16:creationId xmlns:a16="http://schemas.microsoft.com/office/drawing/2014/main" id="{2CD15B5E-D461-413E-A0DE-EE55256FC2D8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523;p14">
              <a:extLst>
                <a:ext uri="{FF2B5EF4-FFF2-40B4-BE49-F238E27FC236}">
                  <a16:creationId xmlns:a16="http://schemas.microsoft.com/office/drawing/2014/main" id="{69AFA79D-B57B-4628-94E7-684A83B51EE4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3524;p14">
            <a:extLst>
              <a:ext uri="{FF2B5EF4-FFF2-40B4-BE49-F238E27FC236}">
                <a16:creationId xmlns:a16="http://schemas.microsoft.com/office/drawing/2014/main" id="{489C9252-18FE-4F8D-A538-4EBDF914FC33}"/>
              </a:ext>
            </a:extLst>
          </p:cNvPr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145" name="Google Shape;3525;p14">
              <a:extLst>
                <a:ext uri="{FF2B5EF4-FFF2-40B4-BE49-F238E27FC236}">
                  <a16:creationId xmlns:a16="http://schemas.microsoft.com/office/drawing/2014/main" id="{D517ABD2-8A56-47B2-923F-C5D4BAC10562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" name="Google Shape;3526;p14">
              <a:extLst>
                <a:ext uri="{FF2B5EF4-FFF2-40B4-BE49-F238E27FC236}">
                  <a16:creationId xmlns:a16="http://schemas.microsoft.com/office/drawing/2014/main" id="{1E73654C-9875-4674-8C14-C3D2B4BCF50F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147" name="Google Shape;3527;p14">
                <a:extLst>
                  <a:ext uri="{FF2B5EF4-FFF2-40B4-BE49-F238E27FC236}">
                    <a16:creationId xmlns:a16="http://schemas.microsoft.com/office/drawing/2014/main" id="{C7F923C4-2D58-4428-B143-B9CB0E3572D7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528;p14">
                <a:extLst>
                  <a:ext uri="{FF2B5EF4-FFF2-40B4-BE49-F238E27FC236}">
                    <a16:creationId xmlns:a16="http://schemas.microsoft.com/office/drawing/2014/main" id="{004E52F0-189D-4762-B284-F8AB9C78EB98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" name="Google Shape;3529;p14">
            <a:extLst>
              <a:ext uri="{FF2B5EF4-FFF2-40B4-BE49-F238E27FC236}">
                <a16:creationId xmlns:a16="http://schemas.microsoft.com/office/drawing/2014/main" id="{12255348-D608-4236-9922-A86D9AA7B77E}"/>
              </a:ext>
            </a:extLst>
          </p:cNvPr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3530;p14">
            <a:extLst>
              <a:ext uri="{FF2B5EF4-FFF2-40B4-BE49-F238E27FC236}">
                <a16:creationId xmlns:a16="http://schemas.microsoft.com/office/drawing/2014/main" id="{CD13308D-740F-4B67-A638-899F1B646681}"/>
              </a:ext>
            </a:extLst>
          </p:cNvPr>
          <p:cNvGrpSpPr/>
          <p:nvPr/>
        </p:nvGrpSpPr>
        <p:grpSpPr>
          <a:xfrm>
            <a:off x="6681705" y="2092747"/>
            <a:ext cx="1133872" cy="1263710"/>
            <a:chOff x="6681705" y="2092747"/>
            <a:chExt cx="1133872" cy="1263710"/>
          </a:xfrm>
        </p:grpSpPr>
        <p:sp>
          <p:nvSpPr>
            <p:cNvPr id="151" name="Google Shape;3531;p14">
              <a:extLst>
                <a:ext uri="{FF2B5EF4-FFF2-40B4-BE49-F238E27FC236}">
                  <a16:creationId xmlns:a16="http://schemas.microsoft.com/office/drawing/2014/main" id="{DA921AFF-CD43-4E1A-A234-A8C2EC70DF8D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3532;p14">
              <a:extLst>
                <a:ext uri="{FF2B5EF4-FFF2-40B4-BE49-F238E27FC236}">
                  <a16:creationId xmlns:a16="http://schemas.microsoft.com/office/drawing/2014/main" id="{D1E2AD28-1C5F-434A-A9F3-DBB33D43C037}"/>
                </a:ext>
              </a:extLst>
            </p:cNvPr>
            <p:cNvGrpSpPr/>
            <p:nvPr/>
          </p:nvGrpSpPr>
          <p:grpSpPr>
            <a:xfrm rot="1568697">
              <a:off x="6813520" y="2558599"/>
              <a:ext cx="1002057" cy="499895"/>
              <a:chOff x="6894382" y="2504343"/>
              <a:chExt cx="1002057" cy="499895"/>
            </a:xfrm>
          </p:grpSpPr>
          <p:sp>
            <p:nvSpPr>
              <p:cNvPr id="153" name="Google Shape;3533;p14">
                <a:extLst>
                  <a:ext uri="{FF2B5EF4-FFF2-40B4-BE49-F238E27FC236}">
                    <a16:creationId xmlns:a16="http://schemas.microsoft.com/office/drawing/2014/main" id="{EFBD9C80-1F42-4C87-9547-24B2B1CFF068}"/>
                  </a:ext>
                </a:extLst>
              </p:cNvPr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534;p14">
                <a:extLst>
                  <a:ext uri="{FF2B5EF4-FFF2-40B4-BE49-F238E27FC236}">
                    <a16:creationId xmlns:a16="http://schemas.microsoft.com/office/drawing/2014/main" id="{283E27D3-315A-4945-A27C-CE2832C5FCA7}"/>
                  </a:ext>
                </a:extLst>
              </p:cNvPr>
              <p:cNvSpPr txBox="1"/>
              <p:nvPr/>
            </p:nvSpPr>
            <p:spPr>
              <a:xfrm rot="20805507">
                <a:off x="6894382" y="2504343"/>
                <a:ext cx="100205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" name="Google Shape;3535;p14">
            <a:extLst>
              <a:ext uri="{FF2B5EF4-FFF2-40B4-BE49-F238E27FC236}">
                <a16:creationId xmlns:a16="http://schemas.microsoft.com/office/drawing/2014/main" id="{3F280DFB-DEB7-4421-B140-E67A7A6E6665}"/>
              </a:ext>
            </a:extLst>
          </p:cNvPr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3536;p14">
            <a:extLst>
              <a:ext uri="{FF2B5EF4-FFF2-40B4-BE49-F238E27FC236}">
                <a16:creationId xmlns:a16="http://schemas.microsoft.com/office/drawing/2014/main" id="{32F044CD-6174-46D0-ADEF-98EB90EA73E3}"/>
              </a:ext>
            </a:extLst>
          </p:cNvPr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3537;p14">
            <a:extLst>
              <a:ext uri="{FF2B5EF4-FFF2-40B4-BE49-F238E27FC236}">
                <a16:creationId xmlns:a16="http://schemas.microsoft.com/office/drawing/2014/main" id="{2D8E9D8D-903B-45EB-8A00-E2C4EE4A571C}"/>
              </a:ext>
            </a:extLst>
          </p:cNvPr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3538;p14">
            <a:extLst>
              <a:ext uri="{FF2B5EF4-FFF2-40B4-BE49-F238E27FC236}">
                <a16:creationId xmlns:a16="http://schemas.microsoft.com/office/drawing/2014/main" id="{19F0AB7E-26CA-4D49-A8C7-7FCD0EA63412}"/>
              </a:ext>
            </a:extLst>
          </p:cNvPr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3539;p14">
            <a:extLst>
              <a:ext uri="{FF2B5EF4-FFF2-40B4-BE49-F238E27FC236}">
                <a16:creationId xmlns:a16="http://schemas.microsoft.com/office/drawing/2014/main" id="{1BC547EC-45EE-4E60-A959-47C2C499AA6F}"/>
              </a:ext>
            </a:extLst>
          </p:cNvPr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3540;p14">
            <a:extLst>
              <a:ext uri="{FF2B5EF4-FFF2-40B4-BE49-F238E27FC236}">
                <a16:creationId xmlns:a16="http://schemas.microsoft.com/office/drawing/2014/main" id="{215E5B08-8031-4694-A466-3A1F13ADB664}"/>
              </a:ext>
            </a:extLst>
          </p:cNvPr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3541;p14">
            <a:extLst>
              <a:ext uri="{FF2B5EF4-FFF2-40B4-BE49-F238E27FC236}">
                <a16:creationId xmlns:a16="http://schemas.microsoft.com/office/drawing/2014/main" id="{6A2A4D47-3DD4-43B7-B9F2-6168AF202BD2}"/>
              </a:ext>
            </a:extLst>
          </p:cNvPr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3542;p14">
            <a:extLst>
              <a:ext uri="{FF2B5EF4-FFF2-40B4-BE49-F238E27FC236}">
                <a16:creationId xmlns:a16="http://schemas.microsoft.com/office/drawing/2014/main" id="{AF3E37A6-617D-4A47-95D7-3E52FA36FBEE}"/>
              </a:ext>
            </a:extLst>
          </p:cNvPr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3543;p14">
            <a:extLst>
              <a:ext uri="{FF2B5EF4-FFF2-40B4-BE49-F238E27FC236}">
                <a16:creationId xmlns:a16="http://schemas.microsoft.com/office/drawing/2014/main" id="{67A699F2-715D-414B-B7E1-9D5A8492D652}"/>
              </a:ext>
            </a:extLst>
          </p:cNvPr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3544;p14">
            <a:extLst>
              <a:ext uri="{FF2B5EF4-FFF2-40B4-BE49-F238E27FC236}">
                <a16:creationId xmlns:a16="http://schemas.microsoft.com/office/drawing/2014/main" id="{7B2FBD82-FB17-49AF-B0D7-70FA1A0E4014}"/>
              </a:ext>
            </a:extLst>
          </p:cNvPr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3545;p14">
            <a:extLst>
              <a:ext uri="{FF2B5EF4-FFF2-40B4-BE49-F238E27FC236}">
                <a16:creationId xmlns:a16="http://schemas.microsoft.com/office/drawing/2014/main" id="{1A33A6B2-0641-4F12-82C9-75FDED2A0753}"/>
              </a:ext>
            </a:extLst>
          </p:cNvPr>
          <p:cNvGrpSpPr/>
          <p:nvPr/>
        </p:nvGrpSpPr>
        <p:grpSpPr>
          <a:xfrm>
            <a:off x="6618619" y="2813947"/>
            <a:ext cx="1430762" cy="602357"/>
            <a:chOff x="6643811" y="3797915"/>
            <a:chExt cx="768104" cy="602357"/>
          </a:xfrm>
        </p:grpSpPr>
        <p:sp>
          <p:nvSpPr>
            <p:cNvPr id="166" name="Google Shape;3546;p14">
              <a:extLst>
                <a:ext uri="{FF2B5EF4-FFF2-40B4-BE49-F238E27FC236}">
                  <a16:creationId xmlns:a16="http://schemas.microsoft.com/office/drawing/2014/main" id="{F538EDDD-1575-4764-984A-5530884E8E0E}"/>
                </a:ext>
              </a:extLst>
            </p:cNvPr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547;p14">
              <a:extLst>
                <a:ext uri="{FF2B5EF4-FFF2-40B4-BE49-F238E27FC236}">
                  <a16:creationId xmlns:a16="http://schemas.microsoft.com/office/drawing/2014/main" id="{7C7B3A53-FB8F-47C2-8605-AD73342D7F7E}"/>
                </a:ext>
              </a:extLst>
            </p:cNvPr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3548;p14">
            <a:extLst>
              <a:ext uri="{FF2B5EF4-FFF2-40B4-BE49-F238E27FC236}">
                <a16:creationId xmlns:a16="http://schemas.microsoft.com/office/drawing/2014/main" id="{5BBB245C-4BE3-43C6-A4BF-6FEF569EECBC}"/>
              </a:ext>
            </a:extLst>
          </p:cNvPr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3549;p14">
            <a:extLst>
              <a:ext uri="{FF2B5EF4-FFF2-40B4-BE49-F238E27FC236}">
                <a16:creationId xmlns:a16="http://schemas.microsoft.com/office/drawing/2014/main" id="{646342C4-98A4-4340-B6BC-8B77760F7B94}"/>
              </a:ext>
            </a:extLst>
          </p:cNvPr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3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3357512" y="1063578"/>
            <a:ext cx="1331004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454588"/>
            <a:ext cx="11785221" cy="1106526"/>
            <a:chOff x="1183343" y="1464304"/>
            <a:chExt cx="11785221" cy="110652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116380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 lang="vi-VN" sz="20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>
            <a:off x="1131741" y="1010674"/>
            <a:ext cx="685801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8321286" y="1010674"/>
            <a:ext cx="3840552" cy="118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98036" y="2310597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98036" y="3165794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Có tất cả	: 456 học sinh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98036" y="3915202"/>
            <a:ext cx="85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Trong đó có	: 240 học sinh nữ.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98036" y="4664610"/>
            <a:ext cx="1020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Có			: … học sinh nam?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B29E39-B3C4-494B-8D3B-A4B118E8A6EA}"/>
              </a:ext>
            </a:extLst>
          </p:cNvPr>
          <p:cNvCxnSpPr>
            <a:cxnSpLocks/>
          </p:cNvCxnSpPr>
          <p:nvPr/>
        </p:nvCxnSpPr>
        <p:spPr>
          <a:xfrm>
            <a:off x="1131741" y="1507621"/>
            <a:ext cx="137161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2683239" y="1501237"/>
            <a:ext cx="91889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921281" cy="5810250"/>
            <a:chOff x="631064" y="0"/>
            <a:chExt cx="1092128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631064" y="0"/>
              <a:ext cx="1092128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99129" y="2326721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hǌ ǧ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΅ζ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wam ǇrưŊg đó có là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304438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465 – 240 = 225 (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hǌ ǧ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΅ζ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376423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226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hǌ ǧ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΅ζ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161049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5.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1596194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3338E0-6202-403C-B7C9-7448883A81AF}"/>
              </a:ext>
            </a:extLst>
          </p:cNvPr>
          <p:cNvGrpSpPr/>
          <p:nvPr/>
        </p:nvGrpSpPr>
        <p:grpSpPr>
          <a:xfrm>
            <a:off x="70370" y="4872092"/>
            <a:ext cx="5659045" cy="1937287"/>
            <a:chOff x="70370" y="4872092"/>
            <a:chExt cx="5659045" cy="19372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BD835E-86B8-4B3C-9F48-E810D6078DBE}"/>
                </a:ext>
              </a:extLst>
            </p:cNvPr>
            <p:cNvSpPr/>
            <p:nvPr/>
          </p:nvSpPr>
          <p:spPr>
            <a:xfrm>
              <a:off x="70370" y="4872092"/>
              <a:ext cx="3941917" cy="1937287"/>
            </a:xfrm>
            <a:prstGeom prst="roundRect">
              <a:avLst/>
            </a:prstGeom>
            <a:solidFill>
              <a:srgbClr val="FFDD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E3C097-23F3-4EF9-B495-7692BC49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477" y="4972517"/>
              <a:ext cx="5532938" cy="1765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75C24-96E7-4CC4-A85C-F19210BD21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92"/>
          <a:stretch/>
        </p:blipFill>
        <p:spPr>
          <a:xfrm>
            <a:off x="0" y="0"/>
            <a:ext cx="12161838" cy="6685613"/>
          </a:xfrm>
          <a:prstGeom prst="rect">
            <a:avLst/>
          </a:prstGeom>
        </p:spPr>
      </p:pic>
      <p:sp>
        <p:nvSpPr>
          <p:cNvPr id="2057" name="Oval 9">
            <a:extLst>
              <a:ext uri="{FF2B5EF4-FFF2-40B4-BE49-F238E27FC236}">
                <a16:creationId xmlns:a16="http://schemas.microsoft.com/office/drawing/2014/main" id="{7329D665-630F-4CAA-944B-E6D64E64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992" y="5354624"/>
            <a:ext cx="3040459" cy="709441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alpha val="1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94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2C3E48CC-4AB8-4D67-9166-66FED136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3" y="855450"/>
            <a:ext cx="571265" cy="7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593E5F96-2EA8-49B6-8AAE-99736AC9B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88027">
            <a:off x="3324613" y="1201351"/>
            <a:ext cx="1103770" cy="1379712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2D29175B-B561-4512-9F22-02F876B6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00004">
            <a:off x="8680439" y="1311897"/>
            <a:ext cx="793454" cy="99181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2486F-2B14-4762-8760-118B80B64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20571">
            <a:off x="5508344" y="1729179"/>
            <a:ext cx="662648" cy="832558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D1ECF561-F652-4189-A34E-B09D6EC94E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2265" y="2677312"/>
            <a:ext cx="729711" cy="912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EF2B9-EEC8-4CEA-BBE6-2008B7967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-612911" y="54856"/>
            <a:ext cx="5175953" cy="1511939"/>
          </a:xfrm>
          <a:prstGeom prst="rect">
            <a:avLst/>
          </a:prstGeom>
        </p:spPr>
      </p:pic>
      <p:pic>
        <p:nvPicPr>
          <p:cNvPr id="1030" name="Picture 6" descr="How to Draw a Cartoon Monkey in a Few Easy Steps | Easy Drawing Guides">
            <a:extLst>
              <a:ext uri="{FF2B5EF4-FFF2-40B4-BE49-F238E27FC236}">
                <a16:creationId xmlns:a16="http://schemas.microsoft.com/office/drawing/2014/main" id="{FE9D2B22-809B-402C-944F-6DEBC4B1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28" y="506937"/>
            <a:ext cx="1137483" cy="10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17" action="ppaction://hlinksldjump"/>
            <a:extLst>
              <a:ext uri="{FF2B5EF4-FFF2-40B4-BE49-F238E27FC236}">
                <a16:creationId xmlns:a16="http://schemas.microsoft.com/office/drawing/2014/main" id="{BA7F81A0-A330-4FBB-96B2-E8FF40CDE9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1700" y="3429000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-3.7037E-7 L -0.07519 0.5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9" y="2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605E-6 7.40741E-7 L 0.10442 0.56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63 L 0.00104 0.00487 C 0.00143 -0.01064 0.00065 -0.02638 0.00221 -0.04143 C 0.00261 -0.04513 0.00417 -0.03425 0.00469 -0.03032 C 0.00574 -0.02245 0.006 -0.01435 0.00704 -0.00648 C 0.0077 -0.00185 0.00887 0.00232 0.00952 0.00672 C 0.01018 0.01112 0.01031 0.01551 0.01083 0.01991 C 0.01109 0.02269 0.01161 0.0257 0.012 0.02871 C 0.0124 0.00232 0.01031 -0.0243 0.01318 -0.05 C 0.01527 -0.06875 0.01448 -0.01226 0.01448 0.00672 C 0.01448 0.01042 0.01357 0.01413 0.01318 0.0176 C 0.01279 -0.00347 0.01461 -0.025 0.012 -0.04583 C 0.01018 -0.05995 0.01135 -0.01666 0.01083 -0.00208 C 0.01018 0.0125 0.00913 0.02709 0.00835 0.04167 C 0.00757 0.02639 0.00691 0.01112 0.00587 -0.00416 C 0.00535 -0.01226 0.00339 -0.03634 0.00339 -0.02824 C 0.00339 -0.01643 0.00456 -0.00486 0.00587 0.00672 C 0.0073 0.01922 0.01344 0.0625 0.01696 0.08774 L 0.01696 0.08797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762E-6 -4.44444E-6 L 0.03576 0.38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2 -0.05509 L 0.00822 -0.05486 C 0.01018 -0.06388 0.0124 -0.07245 0.01435 -0.08125 C 0.02414 -0.12569 0.01553 -0.15671 0.01553 0.0257 C 0.01553 0.0338 0.01618 0.00973 0.01683 0.00186 C 0.01866 -0.02083 0.02088 -0.04328 0.02297 -0.06597 C 0.02649 -0.14745 0.02232 -0.0655 0.02662 0.04121 C 0.02728 0.05556 0.02754 0.01204 0.02793 -0.00254 C 0.02976 -0.09421 0.02754 -0.0493 0.03041 -0.09884 C 0.03589 0.08218 0.03171 0.03843 0.03772 -0.07037 C 0.03811 -0.07708 0.03942 -0.08356 0.0402 -0.09004 C 0.04098 -0.07685 0.04646 0.0213 0.05012 0.04329 C 0.05103 0.04885 0.05417 0.05209 0.05625 0.05649 L 0.05756 0.08056 L 0.05756 0.08079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" y="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251E-6 -1.48148E-6 L 0.00744 0.397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8 -0.06828 L 0.01318 -0.06805 C 0.01096 -0.04652 0.00417 0.01204 0.00939 0.0213 C 0.01031 0.02292 0.0184 -0.0655 0.01931 -0.07476 C 0.02049 -0.05949 0.01683 -0.01782 0.02297 -0.02893 C 0.0295 -0.04027 0.02179 -0.15069 0.02793 -0.04189 C 0.0291 -0.04421 0.03119 -0.0456 0.03158 -0.04861 C 0.03446 -0.06643 0.03772 -0.103 0.03772 -0.10277 C 0.0432 -0.06412 0.03824 -0.10162 0.04398 -0.00254 C 0.04425 0.00255 0.04477 0.00764 0.04516 0.01274 C 0.04868 -0.025 0.04398 0.03241 0.04398 -0.05277 C 0.04398 -0.06759 0.04594 -0.02384 0.04633 -0.00925 C 0.04673 0.00024 0.04633 0.00973 0.04633 0.01922 L 0.04633 0.01945 " pathEditMode="relative" rAng="0" ptsTypes="AAAAAAAAAA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4.07407E-6 L 0.06004 0.438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" y="2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4 -0.0375 L 0.00574 -0.03726 C 0.01122 -0.07638 0.0073 -0.05879 0.01435 0.00834 C 0.0154 0.01875 0.0167 0.02871 0.01801 0.03889 C 0.01892 0.0088 0.01984 -0.03611 0.02297 -0.06365 C 0.02362 -0.06944 0.02375 -0.05208 0.02414 -0.04629 C 0.02454 -0.028 0.0248 -0.00972 0.02545 0.00834 C 0.02558 0.01436 0.02636 0.03172 0.02662 0.02593 C 0.02767 0.00255 0.02741 -0.02083 0.0278 -0.04398 C 0.02871 -0.0287 0.02884 -0.01342 0.03028 0.00186 C 0.03093 0.00857 0.03028 0.01991 0.03406 0.02153 C 0.0372 0.02292 0.03485 0.00996 0.03524 0.00394 C 0.03485 -0.00625 0.03446 -0.01643 0.03406 -0.02662 C 0.03067 -0.10092 0.03524 0.02014 0.03524 0.02153 C 0.03563 0.02963 0.03641 0.03774 0.03772 0.04561 C 0.03811 0.04746 0.03942 0.04838 0.0402 0.05 C 0.06852 -0.02083 0.0714 -0.0375 0.11408 -0.09652 C 0.11813 -0.10208 0.124 -0.10092 0.12896 -0.103 C 0.14736 -0.06296 0.16616 -0.02337 0.18444 0.01713 C 0.19083 0.03125 0.20284 0.06088 0.20284 0.06112 C 0.22229 0.05232 0.1907 0.06783 0.23613 0.01274 C 0.24396 0.00348 0.25336 -0.00046 0.2621 -0.00694 C 0.26406 -0.00462 0.26654 -0.00347 0.26824 -0.00046 C 0.29147 0.04538 0.27881 0.03079 0.30022 0.08496 C 0.30204 0.08959 0.30518 0.09213 0.30766 0.09584 C 0.31549 0.08079 0.34447 0.01991 0.35817 0.00834 C 0.36052 0.00649 0.36157 0.01551 0.36313 0.01922 C 0.37018 0.03727 0.37736 0.05556 0.38402 0.07408 C 0.38924 0.0882 0.39394 0.10325 0.3989 0.1176 C 0.40177 0.10834 0.40373 0.09769 0.40751 0.08936 C 0.42474 0.05 0.43297 0.12686 0.44197 0.14838 L 0.44563 0.15718 C 0.44693 0.14977 0.4472 0.1419 0.44941 0.13519 C 0.45007 0.13311 0.45059 0.14399 0.45059 0.14167 C 0.45059 0.1301 0.44981 0.11852 0.44941 0.10672 C 0.44889 0.09283 0.44302 0.0757 0.44811 0.06528 C 0.45216 0.05718 0.46521 0.10811 0.46547 0.10903 C 0.46403 0.0426 0.46416 0.06806 0.46416 0.03241 L 0.46416 0.03264 " pathEditMode="relative" rAng="0" ptsTypes="AAAAAAAAAAAAAAAAAAAAAAAAAAAAAAAAAAAAA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7" y="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82"/>
          <a:stretch/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58527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4009781" y="1021131"/>
            <a:ext cx="4907646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637</a:t>
            </a:r>
          </a:p>
          <a:p>
            <a:pPr algn="ctr"/>
            <a:endParaRPr lang="en-US" sz="5400" b="1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4A1B9-86DE-4FC6-B964-EA1CDFB4868E}"/>
              </a:ext>
            </a:extLst>
          </p:cNvPr>
          <p:cNvSpPr txBox="1"/>
          <p:nvPr/>
        </p:nvSpPr>
        <p:spPr>
          <a:xfrm>
            <a:off x="3058595" y="1852127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–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612EC3-0874-4882-8A39-A7BA4ED864EA}"/>
              </a:ext>
            </a:extLst>
          </p:cNvPr>
          <p:cNvCxnSpPr/>
          <p:nvPr/>
        </p:nvCxnSpPr>
        <p:spPr>
          <a:xfrm>
            <a:off x="5264399" y="3637016"/>
            <a:ext cx="1954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4009781" y="374086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5368618" y="3825253"/>
            <a:ext cx="2189972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6323" y="5196745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58527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4009781" y="1021131"/>
            <a:ext cx="4907646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566</a:t>
            </a:r>
          </a:p>
          <a:p>
            <a:pPr algn="ctr"/>
            <a:endParaRPr lang="en-US" sz="5400" b="1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244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4A1B9-86DE-4FC6-B964-EA1CDFB4868E}"/>
              </a:ext>
            </a:extLst>
          </p:cNvPr>
          <p:cNvSpPr txBox="1"/>
          <p:nvPr/>
        </p:nvSpPr>
        <p:spPr>
          <a:xfrm>
            <a:off x="3058595" y="1852127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–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612EC3-0874-4882-8A39-A7BA4ED864EA}"/>
              </a:ext>
            </a:extLst>
          </p:cNvPr>
          <p:cNvCxnSpPr/>
          <p:nvPr/>
        </p:nvCxnSpPr>
        <p:spPr>
          <a:xfrm>
            <a:off x="5264399" y="3637016"/>
            <a:ext cx="1954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4009781" y="374086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5368618" y="3721408"/>
            <a:ext cx="2189972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323" y="5196745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58527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4009781" y="1021131"/>
            <a:ext cx="4907646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728</a:t>
            </a:r>
          </a:p>
          <a:p>
            <a:pPr algn="ctr"/>
            <a:endParaRPr lang="en-US" sz="5400" b="1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4A1B9-86DE-4FC6-B964-EA1CDFB4868E}"/>
              </a:ext>
            </a:extLst>
          </p:cNvPr>
          <p:cNvSpPr txBox="1"/>
          <p:nvPr/>
        </p:nvSpPr>
        <p:spPr>
          <a:xfrm>
            <a:off x="3058595" y="1852127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–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612EC3-0874-4882-8A39-A7BA4ED864EA}"/>
              </a:ext>
            </a:extLst>
          </p:cNvPr>
          <p:cNvCxnSpPr/>
          <p:nvPr/>
        </p:nvCxnSpPr>
        <p:spPr>
          <a:xfrm>
            <a:off x="5264399" y="3637016"/>
            <a:ext cx="1954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4009781" y="374086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205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5368618" y="3709514"/>
            <a:ext cx="2189972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323" y="5196745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58527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4009781" y="1021131"/>
            <a:ext cx="4907646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544</a:t>
            </a:r>
          </a:p>
          <a:p>
            <a:pPr algn="ctr"/>
            <a:endParaRPr lang="en-US" sz="5400" b="1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231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4A1B9-86DE-4FC6-B964-EA1CDFB4868E}"/>
              </a:ext>
            </a:extLst>
          </p:cNvPr>
          <p:cNvSpPr txBox="1"/>
          <p:nvPr/>
        </p:nvSpPr>
        <p:spPr>
          <a:xfrm>
            <a:off x="3058595" y="1852127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–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612EC3-0874-4882-8A39-A7BA4ED864EA}"/>
              </a:ext>
            </a:extLst>
          </p:cNvPr>
          <p:cNvCxnSpPr/>
          <p:nvPr/>
        </p:nvCxnSpPr>
        <p:spPr>
          <a:xfrm>
            <a:off x="5264399" y="3637016"/>
            <a:ext cx="1954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4009781" y="374086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5368618" y="3822068"/>
            <a:ext cx="2189972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323" y="5196745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3851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61: PHÉP TRỪ (không nhớ)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VI 1 000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720</Words>
  <Application>Microsoft Office PowerPoint</Application>
  <PresentationFormat>Custom</PresentationFormat>
  <Paragraphs>154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Arial-Rounded</vt:lpstr>
      <vt:lpstr>Barriecito</vt:lpstr>
      <vt:lpstr>HP001 4 hàng</vt:lpstr>
      <vt:lpstr>Lato</vt:lpstr>
      <vt:lpstr>Barlow Condensed</vt:lpstr>
      <vt:lpstr>Annie Use Your Telescope</vt:lpstr>
      <vt:lpstr>Dekko</vt:lpstr>
      <vt:lpstr>RocknRoll One</vt:lpstr>
      <vt:lpstr>Anaheim</vt:lpstr>
      <vt:lpstr>Exo</vt:lpstr>
      <vt:lpstr>Boogaloo</vt:lpstr>
      <vt:lpstr>Open Sans</vt:lpstr>
      <vt:lpstr>Calibri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126</cp:revision>
  <dcterms:modified xsi:type="dcterms:W3CDTF">2022-04-06T13:50:06Z</dcterms:modified>
</cp:coreProperties>
</file>